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CB33A52-6E0C-4942-B7AB-ECBD3CE539A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529C-0FF4-4C6A-BB69-B066A7C23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3A52-6E0C-4942-B7AB-ECBD3CE539A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529C-0FF4-4C6A-BB69-B066A7C23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3A52-6E0C-4942-B7AB-ECBD3CE539A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529C-0FF4-4C6A-BB69-B066A7C23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3A52-6E0C-4942-B7AB-ECBD3CE539A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529C-0FF4-4C6A-BB69-B066A7C23F8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3A52-6E0C-4942-B7AB-ECBD3CE539A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529C-0FF4-4C6A-BB69-B066A7C23F8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3A52-6E0C-4942-B7AB-ECBD3CE539A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529C-0FF4-4C6A-BB69-B066A7C23F8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3A52-6E0C-4942-B7AB-ECBD3CE539A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529C-0FF4-4C6A-BB69-B066A7C23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3A52-6E0C-4942-B7AB-ECBD3CE539A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529C-0FF4-4C6A-BB69-B066A7C23F8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3A52-6E0C-4942-B7AB-ECBD3CE539A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529C-0FF4-4C6A-BB69-B066A7C23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3A52-6E0C-4942-B7AB-ECBD3CE539A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529C-0FF4-4C6A-BB69-B066A7C23F8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3A52-6E0C-4942-B7AB-ECBD3CE539A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529C-0FF4-4C6A-BB69-B066A7C23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CB33A52-6E0C-4942-B7AB-ECBD3CE539A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121529C-0FF4-4C6A-BB69-B066A7C23F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772400" cy="1470025"/>
          </a:xfrm>
        </p:spPr>
        <p:txBody>
          <a:bodyPr/>
          <a:lstStyle/>
          <a:p>
            <a:r>
              <a:rPr lang="en-US" dirty="0" smtClean="0"/>
              <a:t>Four United States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/>
          <a:lstStyle/>
          <a:p>
            <a:r>
              <a:rPr lang="en-US" smtClean="0"/>
              <a:t>By </a:t>
            </a:r>
            <a:r>
              <a:rPr lang="en-US" smtClean="0"/>
              <a:t>Micah</a:t>
            </a:r>
            <a:endParaRPr lang="en-US" dirty="0"/>
          </a:p>
        </p:txBody>
      </p:sp>
      <p:pic>
        <p:nvPicPr>
          <p:cNvPr id="1026" name="Picture 2" descr="C:\Documents and Settings\WielandM\Local Settings\Temporary Internet Files\Content.IE5\P2GGJOEB\MC90017437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1063978" y="-19756"/>
            <a:ext cx="7121315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169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State bird is a Blue bird</a:t>
            </a:r>
          </a:p>
          <a:p>
            <a:r>
              <a:rPr lang="en-US" dirty="0" smtClean="0"/>
              <a:t>The capital city is  Albany</a:t>
            </a:r>
          </a:p>
          <a:p>
            <a:r>
              <a:rPr lang="en-US" dirty="0" smtClean="0"/>
              <a:t>The Famous new </a:t>
            </a:r>
            <a:r>
              <a:rPr lang="en-US" dirty="0"/>
              <a:t>Y</a:t>
            </a:r>
            <a:r>
              <a:rPr lang="en-US" dirty="0" smtClean="0"/>
              <a:t>orker is Franklin </a:t>
            </a:r>
            <a:r>
              <a:rPr lang="en-US" dirty="0" err="1" smtClean="0"/>
              <a:t>Roosvet</a:t>
            </a: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YORK</a:t>
            </a:r>
            <a:endParaRPr lang="en-US" dirty="0"/>
          </a:p>
        </p:txBody>
      </p:sp>
      <p:pic>
        <p:nvPicPr>
          <p:cNvPr id="1026" name="Picture 2" descr="C:\Documents and Settings\WielandM\Local Settings\Temporary Internet Files\Content.IE5\3DZZI2XG\MC900027403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362200"/>
            <a:ext cx="4114800" cy="408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74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capital city is Lansing </a:t>
            </a:r>
          </a:p>
          <a:p>
            <a:r>
              <a:rPr lang="en-US" dirty="0" smtClean="0"/>
              <a:t>The state bird is Robin</a:t>
            </a:r>
          </a:p>
          <a:p>
            <a:r>
              <a:rPr lang="en-US" dirty="0" smtClean="0"/>
              <a:t>The famous </a:t>
            </a:r>
            <a:r>
              <a:rPr lang="en-US" dirty="0" err="1" smtClean="0"/>
              <a:t>Michiganer</a:t>
            </a:r>
            <a:r>
              <a:rPr lang="en-US" dirty="0" smtClean="0"/>
              <a:t> is </a:t>
            </a:r>
            <a:r>
              <a:rPr lang="en-US" dirty="0" err="1" smtClean="0"/>
              <a:t>Garld</a:t>
            </a:r>
            <a:r>
              <a:rPr lang="en-US" dirty="0" smtClean="0"/>
              <a:t> Ford 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                            MICHIGAN</a:t>
            </a:r>
            <a:endParaRPr lang="en-US" dirty="0"/>
          </a:p>
        </p:txBody>
      </p:sp>
      <p:pic>
        <p:nvPicPr>
          <p:cNvPr id="2053" name="Picture 5" descr="C:\Documents and Settings\WielandM\Local Settings\Temporary Internet Files\Content.IE5\Q78D8EB3\MC900027393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133600"/>
            <a:ext cx="4343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5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capital  city is </a:t>
            </a:r>
            <a:r>
              <a:rPr lang="en-US" dirty="0" err="1"/>
              <a:t>S</a:t>
            </a:r>
            <a:r>
              <a:rPr lang="en-US" dirty="0" err="1" smtClean="0"/>
              <a:t>acremento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state bird is quale</a:t>
            </a:r>
          </a:p>
          <a:p>
            <a:r>
              <a:rPr lang="en-US" dirty="0" smtClean="0"/>
              <a:t>The famous Californian is Ronald  </a:t>
            </a:r>
            <a:r>
              <a:rPr lang="en-US" dirty="0" err="1" smtClean="0"/>
              <a:t>Hegermen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                             CALIFORNIA</a:t>
            </a:r>
            <a:endParaRPr lang="en-US" dirty="0"/>
          </a:p>
        </p:txBody>
      </p:sp>
      <p:pic>
        <p:nvPicPr>
          <p:cNvPr id="1026" name="Picture 2" descr="C:\Documents and Settings\WielandM\Local Settings\Temporary Internet Files\Content.IE5\K61O3PXP\MC900027376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05000"/>
            <a:ext cx="404241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894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capital city is Austin</a:t>
            </a:r>
          </a:p>
          <a:p>
            <a:r>
              <a:rPr lang="en-US" dirty="0" smtClean="0"/>
              <a:t>The state bird is  mockingbird </a:t>
            </a:r>
          </a:p>
          <a:p>
            <a:r>
              <a:rPr lang="en-US" dirty="0" smtClean="0"/>
              <a:t>The Texan is president Bush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TEXAS</a:t>
            </a:r>
            <a:endParaRPr lang="en-US" dirty="0"/>
          </a:p>
        </p:txBody>
      </p:sp>
      <p:pic>
        <p:nvPicPr>
          <p:cNvPr id="2051" name="Picture 3" descr="C:\Documents and Settings\WielandM\Local Settings\Temporary Internet Files\Content.IE5\EJD51WRX\MC900027414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371600"/>
            <a:ext cx="50292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93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132</TotalTime>
  <Words>78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Couture</vt:lpstr>
      <vt:lpstr>Four United States</vt:lpstr>
      <vt:lpstr>NEW YORK</vt:lpstr>
      <vt:lpstr>                               MICHIGAN</vt:lpstr>
      <vt:lpstr>                                CALIFORNIA</vt:lpstr>
      <vt:lpstr>TEXAS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Micah Wieland</dc:creator>
  <cp:lastModifiedBy>Micah Wieland</cp:lastModifiedBy>
  <cp:revision>16</cp:revision>
  <dcterms:created xsi:type="dcterms:W3CDTF">2013-10-08T12:03:19Z</dcterms:created>
  <dcterms:modified xsi:type="dcterms:W3CDTF">2013-10-30T12:00:59Z</dcterms:modified>
</cp:coreProperties>
</file>